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27158af3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27158af3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27158af3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27158af3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27158af3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27158af3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27158af30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27158af30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27158af3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27158af3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27158af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27158af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27158af3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27158af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27158af3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27158af3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27158af3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27158af3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27158af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27158af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27158af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27158af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25.jpg"/><Relationship Id="rId5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3.jpg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2.jpg"/><Relationship Id="rId6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5420" l="0" r="0" t="-5420"/>
          <a:stretch/>
        </p:blipFill>
        <p:spPr>
          <a:xfrm>
            <a:off x="0" y="-349625"/>
            <a:ext cx="9144000" cy="5493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336175"/>
            <a:ext cx="85206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000">
                <a:solidFill>
                  <a:srgbClr val="FF0000"/>
                </a:solidFill>
              </a:rPr>
              <a:t>Falcon </a:t>
            </a:r>
            <a:endParaRPr b="1" sz="4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(</a:t>
            </a:r>
            <a:r>
              <a:rPr lang="ko" sz="4000">
                <a:solidFill>
                  <a:srgbClr val="FF9900"/>
                </a:solidFill>
              </a:rPr>
              <a:t>猛鸷</a:t>
            </a:r>
            <a:r>
              <a:rPr lang="ko" sz="4000"/>
              <a:t>)</a:t>
            </a:r>
            <a:endParaRPr sz="30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725" y="336175"/>
            <a:ext cx="1866600" cy="13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755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타 경쟁사 대비 </a:t>
            </a:r>
            <a:r>
              <a:rPr b="1" lang="ko" sz="3000">
                <a:solidFill>
                  <a:srgbClr val="FF0000"/>
                </a:solidFill>
              </a:rPr>
              <a:t>경쟁우위</a:t>
            </a:r>
            <a:r>
              <a:rPr lang="ko" sz="3000"/>
              <a:t> </a:t>
            </a:r>
            <a:endParaRPr sz="3000"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저희 팀은 기본에 충실했습니다.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유저가 저희 플랫폼을 이용하면 자동으로 하이콘 코인이 채굴이 되고, 보상으로 하이콘 코인을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 받을 수 있게 말입니다.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이 한가지 체계적인 보상 분야만큼은 저희 팀이 어떤 프로젝트보다 집중하여 </a:t>
            </a:r>
            <a:r>
              <a:rPr b="1" lang="ko" sz="1500">
                <a:solidFill>
                  <a:srgbClr val="FF0000"/>
                </a:solidFill>
              </a:rPr>
              <a:t>블록체인 Dapp 프로젝트 중에서 제일 뛰어난 보상 체계</a:t>
            </a:r>
            <a:r>
              <a:rPr b="1" lang="ko" sz="1500"/>
              <a:t>를 만들었습니다. 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500"/>
              <a:t>그리고 저희 비즈니스 모델 또한 광고 마케팅 모델 중에서 가장 성공적인 모델인 리워드 모델 광고를 씀으로써 유저가 리워드광고를 보게 되면 하이콘 코인을 2배 더 주는 것입니다.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/>
              <a:t>저희 팀은 팔콘의 댑을 스팀잇보다 거부감 없고 고래들의 영향을 받지 않는 합리적인 보상 체계를 받을 수 있게 만들었고,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블록체인 플랫폼의 단점인 트랜잭션도 페이스북 이상으로 끌어 올려서 모든 단점을 장점으로 승화시킨 완성도 있는 댑을 만들었습니다.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비즈니스 모델</a:t>
            </a:r>
            <a:r>
              <a:rPr lang="ko" sz="4400"/>
              <a:t> 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37" y="961900"/>
            <a:ext cx="7874925" cy="2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145775" y="3446000"/>
            <a:ext cx="8520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6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캐시슬라이드, 오토바이 게임 등 </a:t>
            </a:r>
            <a:endParaRPr b="1" sz="1500">
              <a:solidFill>
                <a:schemeClr val="dk1"/>
              </a:solidFill>
            </a:endParaRPr>
          </a:p>
          <a:p>
            <a:pPr indent="86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유저에게 광고를 시청할 시</a:t>
            </a:r>
            <a:endParaRPr b="1" sz="1500">
              <a:solidFill>
                <a:schemeClr val="dk1"/>
              </a:solidFill>
            </a:endParaRPr>
          </a:p>
          <a:p>
            <a:pPr indent="86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게임 머니 및 아이템을 주는</a:t>
            </a:r>
            <a:endParaRPr b="1" sz="1500">
              <a:solidFill>
                <a:schemeClr val="dk1"/>
              </a:solidFill>
            </a:endParaRPr>
          </a:p>
          <a:p>
            <a:pPr indent="86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방식으로 광고 중에서,</a:t>
            </a:r>
            <a:endParaRPr b="1" sz="1500">
              <a:solidFill>
                <a:schemeClr val="dk1"/>
              </a:solidFill>
            </a:endParaRPr>
          </a:p>
          <a:p>
            <a:pPr indent="86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</a:rPr>
              <a:t>가장 성공적인</a:t>
            </a:r>
            <a:endParaRPr b="1" sz="1500">
              <a:solidFill>
                <a:srgbClr val="FF0000"/>
              </a:solidFill>
            </a:endParaRPr>
          </a:p>
          <a:p>
            <a:pPr indent="86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</a:rPr>
              <a:t>비즈니스 모델.</a:t>
            </a:r>
            <a:endParaRPr b="1" sz="1500">
              <a:solidFill>
                <a:srgbClr val="FF0000"/>
              </a:solidFill>
            </a:endParaRPr>
          </a:p>
          <a:p>
            <a:pPr indent="863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75525" y="21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000000"/>
                </a:solidFill>
              </a:rPr>
              <a:t>팀원 소개 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75" y="1152475"/>
            <a:ext cx="2399450" cy="23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450" y="1152475"/>
            <a:ext cx="2399449" cy="235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100" y="1152475"/>
            <a:ext cx="2525001" cy="259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678175" y="3752325"/>
            <a:ext cx="23994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기획자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나귀현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2년 이상 UI/UX 프로젝트 개발 경험</a:t>
            </a:r>
            <a:endParaRPr b="1"/>
          </a:p>
        </p:txBody>
      </p:sp>
      <p:sp>
        <p:nvSpPr>
          <p:cNvPr id="139" name="Google Shape;139;p24"/>
          <p:cNvSpPr txBox="1"/>
          <p:nvPr/>
        </p:nvSpPr>
        <p:spPr>
          <a:xfrm>
            <a:off x="3525475" y="3752325"/>
            <a:ext cx="23994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풀스택 개발자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나윤호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5년 이상 개발 경험 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현직 마이다스 아이티 개발자로서 2년 근무 </a:t>
            </a:r>
            <a:endParaRPr b="1"/>
          </a:p>
        </p:txBody>
      </p:sp>
      <p:sp>
        <p:nvSpPr>
          <p:cNvPr id="140" name="Google Shape;140;p24"/>
          <p:cNvSpPr txBox="1"/>
          <p:nvPr/>
        </p:nvSpPr>
        <p:spPr>
          <a:xfrm>
            <a:off x="6203900" y="3752325"/>
            <a:ext cx="269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UI/UX 디자이너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채</a:t>
            </a:r>
            <a:r>
              <a:rPr b="1" lang="ko">
                <a:solidFill>
                  <a:srgbClr val="FF0000"/>
                </a:solidFill>
              </a:rPr>
              <a:t>민기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선린인터넷 고등학교 재학중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2년 이상 UI/UX 프로젝트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개발 </a:t>
            </a:r>
            <a:r>
              <a:rPr b="1" lang="ko"/>
              <a:t>경험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Falcon</a:t>
            </a:r>
            <a:r>
              <a:rPr b="1" lang="ko"/>
              <a:t> Dapp Project </a:t>
            </a:r>
            <a:r>
              <a:rPr lang="ko"/>
              <a:t>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650" y="1199725"/>
            <a:ext cx="3982075" cy="38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701975"/>
            <a:ext cx="85842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랜딩페이지를 보고만 있어도 자동으로 하이콘 코인을 채굴해서 보상하는 소셜네트워크 플랫폼</a:t>
            </a:r>
            <a:r>
              <a:rPr b="1" lang="ko" sz="2000">
                <a:solidFill>
                  <a:srgbClr val="FF0000"/>
                </a:solidFill>
              </a:rPr>
              <a:t> Falcon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1375" l="3651" r="0" t="1053"/>
          <a:stretch/>
        </p:blipFill>
        <p:spPr>
          <a:xfrm>
            <a:off x="0" y="0"/>
            <a:ext cx="9144001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5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누구나 </a:t>
            </a:r>
            <a:r>
              <a:rPr b="1" lang="ko" sz="3000">
                <a:solidFill>
                  <a:srgbClr val="FF0000"/>
                </a:solidFill>
              </a:rPr>
              <a:t>이런 경험 있지 않으신가요?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48" y="1189962"/>
            <a:ext cx="2938176" cy="34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175" y="1152475"/>
            <a:ext cx="2438400" cy="35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525" y="1152475"/>
            <a:ext cx="3009975" cy="35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9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문제점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플랫폼은 우리가 만들고 돈은 페이스북이 벌어갑니다. 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다들 알고 계시죠? </a:t>
            </a:r>
            <a:r>
              <a:rPr b="1" lang="ko" sz="1500">
                <a:solidFill>
                  <a:srgbClr val="FF0000"/>
                </a:solidFill>
              </a:rPr>
              <a:t>하지만 저희는 어떻게 할 방법이 없습니다.</a:t>
            </a:r>
            <a:r>
              <a:rPr b="1" lang="ko" sz="1500"/>
              <a:t> 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이미 우리는 페이스북 손아귀에 있기 때문입니다.</a:t>
            </a:r>
            <a:endParaRPr b="1" sz="15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825" y="1774075"/>
            <a:ext cx="2530350" cy="29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37900"/>
            <a:ext cx="2636550" cy="28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5">
            <a:alphaModFix/>
          </a:blip>
          <a:srcRect b="15789" l="0" r="0" t="0"/>
          <a:stretch/>
        </p:blipFill>
        <p:spPr>
          <a:xfrm>
            <a:off x="6126250" y="1774075"/>
            <a:ext cx="2706050" cy="298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13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문제점 해결 방안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그럼 어떻게 페이스북의 무차별 질주를 막을 수 있을까요? 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바로 스팀잇과 같이 똑같은 소셜네트워크 서비스로 되갚아 주는 것입니다.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  </a:t>
            </a:r>
            <a:r>
              <a:rPr b="1" lang="ko" sz="1500">
                <a:solidFill>
                  <a:srgbClr val="FF0000"/>
                </a:solidFill>
              </a:rPr>
              <a:t>Falcon</a:t>
            </a:r>
            <a:r>
              <a:rPr b="1" lang="ko" sz="1500"/>
              <a:t>의 핵심 프로젝트인 다른 사람의 소식을 보고 있으면 플랫폼 안에서 자동으로 하이콘 코인을 채굴하고 보상으로 받을 수 있습니다. </a:t>
            </a:r>
            <a:endParaRPr b="1" sz="15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775" y="2119750"/>
            <a:ext cx="2095225" cy="25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75" y="2055575"/>
            <a:ext cx="1915100" cy="27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900" y="2183925"/>
            <a:ext cx="1977550" cy="2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6150" y="1952750"/>
            <a:ext cx="2023750" cy="29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16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고객들의 니즈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여기 계신 여러분 및 심사위원들도 이러한 서비스 원하셨을 것입니다. </a:t>
            </a:r>
            <a:br>
              <a:rPr b="1" lang="ko" sz="1500"/>
            </a:br>
            <a:r>
              <a:rPr b="1" lang="ko" sz="1500"/>
              <a:t>단 2일만에 저희 </a:t>
            </a:r>
            <a:r>
              <a:rPr b="1" lang="ko" sz="1500">
                <a:solidFill>
                  <a:srgbClr val="FF0000"/>
                </a:solidFill>
              </a:rPr>
              <a:t>Falcon</a:t>
            </a:r>
            <a:r>
              <a:rPr b="1" lang="ko" sz="1500"/>
              <a:t> 팀원이 만들었습니다. 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게다가 제대로 동작합니다. 이래도 사용 안 하시겠습니까?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75" y="2160642"/>
            <a:ext cx="3972126" cy="2587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748525"/>
            <a:ext cx="4267200" cy="33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0" y="12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000000"/>
                </a:solidFill>
              </a:rPr>
              <a:t>전체 시장 </a:t>
            </a:r>
            <a:endParaRPr b="1" sz="4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00000"/>
                </a:solidFill>
              </a:rPr>
              <a:t>검색 광고 시장 </a:t>
            </a:r>
            <a:r>
              <a:rPr b="1" lang="ko" sz="2000">
                <a:solidFill>
                  <a:srgbClr val="FF0000"/>
                </a:solidFill>
              </a:rPr>
              <a:t>600조원</a:t>
            </a:r>
            <a:r>
              <a:rPr b="1" lang="ko" sz="2000">
                <a:solidFill>
                  <a:srgbClr val="000000"/>
                </a:solidFill>
              </a:rPr>
              <a:t> + 블록체인 시장 </a:t>
            </a:r>
            <a:r>
              <a:rPr b="1" lang="ko" sz="2000">
                <a:solidFill>
                  <a:srgbClr val="FF0000"/>
                </a:solidFill>
              </a:rPr>
              <a:t>400조원 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000000"/>
                </a:solidFill>
              </a:rPr>
              <a:t>= 총합계 </a:t>
            </a:r>
            <a:r>
              <a:rPr b="1" lang="ko" sz="4000">
                <a:solidFill>
                  <a:srgbClr val="FF0000"/>
                </a:solidFill>
              </a:rPr>
              <a:t>1000조원</a:t>
            </a:r>
            <a:r>
              <a:rPr b="1" lang="ko" sz="4000">
                <a:solidFill>
                  <a:srgbClr val="000000"/>
                </a:solidFill>
              </a:rPr>
              <a:t> 시장</a:t>
            </a:r>
            <a:endParaRPr b="1" sz="4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50" y="2169725"/>
            <a:ext cx="3950925" cy="24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750" y="2067625"/>
            <a:ext cx="4498250" cy="25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12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경쟁사 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 </a:t>
            </a:r>
            <a:r>
              <a:rPr b="1" lang="ko" sz="3000">
                <a:solidFill>
                  <a:srgbClr val="4A86E8"/>
                </a:solidFill>
              </a:rPr>
              <a:t>페이스북</a:t>
            </a:r>
            <a:r>
              <a:rPr b="1" lang="ko" sz="3000">
                <a:solidFill>
                  <a:srgbClr val="000000"/>
                </a:solidFill>
              </a:rPr>
              <a:t>, </a:t>
            </a:r>
            <a:r>
              <a:rPr b="1" lang="ko" sz="3000">
                <a:solidFill>
                  <a:srgbClr val="FF9900"/>
                </a:solidFill>
              </a:rPr>
              <a:t>구글</a:t>
            </a:r>
            <a:r>
              <a:rPr b="1" lang="ko" sz="3000">
                <a:solidFill>
                  <a:srgbClr val="000000"/>
                </a:solidFill>
              </a:rPr>
              <a:t>, </a:t>
            </a:r>
            <a:r>
              <a:rPr b="1" lang="ko" sz="3000">
                <a:solidFill>
                  <a:schemeClr val="accent5"/>
                </a:solidFill>
              </a:rPr>
              <a:t>스팀잇</a:t>
            </a:r>
            <a:r>
              <a:rPr b="1" lang="ko" sz="3000">
                <a:solidFill>
                  <a:srgbClr val="000000"/>
                </a:solidFill>
              </a:rPr>
              <a:t> 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3400"/>
            <a:ext cx="2802476" cy="31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1200" y="1356400"/>
            <a:ext cx="2017275" cy="30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175" y="1628975"/>
            <a:ext cx="2144175" cy="22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